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9136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2393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829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42514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9044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05339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49516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3653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1185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513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747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6181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2493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9137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212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663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14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2126EDA-6017-483C-B58C-2B077CEBE13B}" type="datetimeFigureOut">
              <a:rPr lang="en-IN" smtClean="0"/>
              <a:t>10-05-2021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E543528-EFA3-4985-8A5C-8014AC2D4B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526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6E049-C0A8-4E62-9F23-F1E850FB6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402379"/>
            <a:ext cx="9440034" cy="1828801"/>
          </a:xfrm>
        </p:spPr>
        <p:txBody>
          <a:bodyPr/>
          <a:lstStyle/>
          <a:p>
            <a:r>
              <a:rPr lang="en-GB" b="1" dirty="0">
                <a:effectLst/>
                <a:latin typeface="Adobe Caslon Pro Bold" panose="0205070206050A020403" pitchFamily="18" charset="0"/>
              </a:rPr>
              <a:t>Gradient-based 3D mesh style transfer using 2D supervision</a:t>
            </a:r>
            <a:endParaRPr lang="en-IN" dirty="0">
              <a:latin typeface="Adobe Caslon Pro Bold" panose="0205070206050A0204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82F96F-6C99-4626-A053-EDC6AEBA74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2586285"/>
            <a:ext cx="9440034" cy="1049867"/>
          </a:xfrm>
        </p:spPr>
        <p:txBody>
          <a:bodyPr/>
          <a:lstStyle/>
          <a:p>
            <a:r>
              <a:rPr lang="en-IN" u="sng" dirty="0"/>
              <a:t>Abhishek </a:t>
            </a:r>
            <a:r>
              <a:rPr lang="en-IN" u="sng" dirty="0" err="1"/>
              <a:t>Lalwani</a:t>
            </a:r>
            <a:r>
              <a:rPr lang="en-IN" dirty="0"/>
              <a:t>, </a:t>
            </a:r>
            <a:r>
              <a:rPr lang="en-IN" u="sng" dirty="0"/>
              <a:t>Himanshu Gupta</a:t>
            </a:r>
            <a:r>
              <a:rPr lang="en-IN" dirty="0"/>
              <a:t>, and </a:t>
            </a:r>
            <a:r>
              <a:rPr lang="en-IN" u="sng" dirty="0" err="1"/>
              <a:t>Rushikesh</a:t>
            </a:r>
            <a:r>
              <a:rPr lang="en-IN" u="sng" dirty="0"/>
              <a:t> </a:t>
            </a:r>
            <a:r>
              <a:rPr lang="en-IN" u="sng" dirty="0" err="1"/>
              <a:t>Dudhat</a:t>
            </a:r>
            <a:endParaRPr lang="en-IN" u="sng" dirty="0"/>
          </a:p>
          <a:p>
            <a:r>
              <a:rPr lang="en-IN" dirty="0"/>
              <a:t>University of Massachusetts </a:t>
            </a:r>
            <a:r>
              <a:rPr lang="en-IN" dirty="0">
                <a:solidFill>
                  <a:schemeClr val="accent1"/>
                </a:solidFill>
              </a:rPr>
              <a:t>Amherst</a:t>
            </a:r>
          </a:p>
        </p:txBody>
      </p:sp>
      <p:pic>
        <p:nvPicPr>
          <p:cNvPr id="5" name="Picture 4" descr="A picture containing cat, handwear, black, dark&#10;&#10;Description automatically generated">
            <a:extLst>
              <a:ext uri="{FF2B5EF4-FFF2-40B4-BE49-F238E27FC236}">
                <a16:creationId xmlns:a16="http://schemas.microsoft.com/office/drawing/2014/main" id="{9159211E-D42E-4E2A-84E4-AB253508B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792" y="3791503"/>
            <a:ext cx="2133600" cy="213360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585C1B65-B179-4C8E-980D-07FB693CB54B}"/>
              </a:ext>
            </a:extLst>
          </p:cNvPr>
          <p:cNvSpPr/>
          <p:nvPr/>
        </p:nvSpPr>
        <p:spPr>
          <a:xfrm>
            <a:off x="6780323" y="4707713"/>
            <a:ext cx="1660124" cy="35510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 descr="A picture containing paper, food, piece, cheese&#10;&#10;Description automatically generated">
            <a:extLst>
              <a:ext uri="{FF2B5EF4-FFF2-40B4-BE49-F238E27FC236}">
                <a16:creationId xmlns:a16="http://schemas.microsoft.com/office/drawing/2014/main" id="{BA14EFB7-AD64-4BC6-981A-2A6E1494EA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127" y="3791503"/>
            <a:ext cx="2133600" cy="2133600"/>
          </a:xfrm>
          <a:prstGeom prst="rect">
            <a:avLst/>
          </a:prstGeom>
        </p:spPr>
      </p:pic>
      <p:sp>
        <p:nvSpPr>
          <p:cNvPr id="9" name="Plus Sign 8">
            <a:extLst>
              <a:ext uri="{FF2B5EF4-FFF2-40B4-BE49-F238E27FC236}">
                <a16:creationId xmlns:a16="http://schemas.microsoft.com/office/drawing/2014/main" id="{16A44E18-DDCF-49DD-B734-DE882D3E5986}"/>
              </a:ext>
            </a:extLst>
          </p:cNvPr>
          <p:cNvSpPr/>
          <p:nvPr/>
        </p:nvSpPr>
        <p:spPr>
          <a:xfrm>
            <a:off x="3562166" y="4680749"/>
            <a:ext cx="399495" cy="409036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A49DF2-2D2E-475B-B40D-E598397FB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192" y="3791503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23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E3259-2BCF-46BF-840F-0909DB678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AD5B0-11CE-438A-B625-17DFB5069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17175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201</TotalTime>
  <Words>21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Adobe Caslon Pro Bold</vt:lpstr>
      <vt:lpstr>Calisto MT</vt:lpstr>
      <vt:lpstr>Wingdings 2</vt:lpstr>
      <vt:lpstr>Slate</vt:lpstr>
      <vt:lpstr>Gradient-based 3D mesh style transfer using 2D supervision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Gradient-based 3D mesh style transfer using 2D supervision</dc:title>
  <dc:creator>Himanshu Gupta</dc:creator>
  <cp:lastModifiedBy>Himanshu Gupta</cp:lastModifiedBy>
  <cp:revision>5</cp:revision>
  <dcterms:created xsi:type="dcterms:W3CDTF">2021-05-11T01:45:06Z</dcterms:created>
  <dcterms:modified xsi:type="dcterms:W3CDTF">2021-05-11T05:06:16Z</dcterms:modified>
</cp:coreProperties>
</file>

<file path=docProps/thumbnail.jpeg>
</file>